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120" r:id="rId2"/>
    <p:sldId id="2135" r:id="rId3"/>
    <p:sldId id="2136" r:id="rId4"/>
    <p:sldId id="2176" r:id="rId5"/>
    <p:sldId id="2187" r:id="rId6"/>
    <p:sldId id="2147" r:id="rId7"/>
    <p:sldId id="2174" r:id="rId8"/>
    <p:sldId id="2175" r:id="rId9"/>
    <p:sldId id="2191" r:id="rId10"/>
    <p:sldId id="2192" r:id="rId11"/>
    <p:sldId id="2193" r:id="rId12"/>
    <p:sldId id="2194" r:id="rId13"/>
    <p:sldId id="2195" r:id="rId14"/>
    <p:sldId id="2196" r:id="rId15"/>
    <p:sldId id="2197" r:id="rId16"/>
    <p:sldId id="2198" r:id="rId17"/>
    <p:sldId id="2199" r:id="rId18"/>
    <p:sldId id="2158" r:id="rId19"/>
    <p:sldId id="2179" r:id="rId20"/>
    <p:sldId id="2185" r:id="rId21"/>
    <p:sldId id="2184" r:id="rId22"/>
    <p:sldId id="2183" r:id="rId23"/>
    <p:sldId id="2182" r:id="rId24"/>
    <p:sldId id="2181" r:id="rId25"/>
    <p:sldId id="2180" r:id="rId26"/>
    <p:sldId id="2186" r:id="rId27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/>
    <p:restoredTop sz="90631" autoAdjust="0"/>
  </p:normalViewPr>
  <p:slideViewPr>
    <p:cSldViewPr>
      <p:cViewPr varScale="1">
        <p:scale>
          <a:sx n="83" d="100"/>
          <a:sy n="83" d="100"/>
        </p:scale>
        <p:origin x="1976" y="184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76091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#54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423527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#70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151379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#70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2448363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#70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276776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#86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4006435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Images taken from the times when AVIRIS/N53W was acquiring data</a:t>
            </a:r>
          </a:p>
        </p:txBody>
      </p:sp>
    </p:spTree>
    <p:extLst>
      <p:ext uri="{BB962C8B-B14F-4D97-AF65-F5344CB8AC3E}">
        <p14:creationId xmlns:p14="http://schemas.microsoft.com/office/powerpoint/2010/main" val="1604983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35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3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37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68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69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77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5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Fairbanks Daily News-Miner had a story in todays paper about the 40-mile Caribou Herd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http://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www.newsminer.com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/features/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sundays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alaska_science_forum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/parting-a-sea-of-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fortymile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-caribou/article_6450bcf4-8b92-11e8-a192-3f5d81f497af.html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40-mile herd featured in Sunday Daily News Miner article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www.newsminer.com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/features/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sundays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alaska_science_forum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/parting-a-sea-of-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fortymile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-caribou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25" charset="0"/>
                <a:ea typeface="ＭＳ Ｐゴシック" pitchFamily="-110" charset="-128"/>
                <a:cs typeface="ＭＳ Ｐゴシック" pitchFamily="-110" charset="-128"/>
              </a:rPr>
              <a:t>/article_6450bcf4-8b92-11e8-a192-3f5d81f497af.html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charset="0"/>
              <a:ea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0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76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7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2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chemeClr val="bg1"/>
                </a:solidFill>
              </a:rPr>
              <a:t>CARVE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AVIRIS-NG</a:t>
            </a:r>
            <a:r>
              <a:rPr lang="en-US" sz="1000" baseline="0" dirty="0"/>
              <a:t> </a:t>
            </a:r>
            <a:r>
              <a:rPr lang="en-US" sz="1000" dirty="0"/>
              <a:t>/ Summer 2018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2018 ABoVE Airborne Flights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/>
              <a:t>Arctic Boreal Vulnerability Experiment (ABoVE)</a:t>
            </a:r>
          </a:p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2018 ABoVE Airborne Flights</a:t>
            </a: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/>
              <a:t>22 July 2018 (DOY  202) </a:t>
            </a:r>
          </a:p>
          <a:p>
            <a:pPr eaLnBrk="1" hangingPunct="1"/>
            <a:r>
              <a:rPr lang="en-US" sz="2400" b="1" dirty="0"/>
              <a:t>AVIRIS-NG: Interior Alaska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>
                <a:solidFill>
                  <a:schemeClr val="bg1"/>
                </a:solidFill>
              </a:rPr>
              <a:t>Kasichke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2018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AVng_246A-Z, FL192, Run ID </a:t>
            </a:r>
            <a:r>
              <a:rPr lang="en-US" sz="1600" dirty="0"/>
              <a:t>182214</a:t>
            </a:r>
            <a:r>
              <a:rPr lang="en-US" sz="1600" dirty="0">
                <a:ea typeface="Calibri" charset="0"/>
              </a:rPr>
              <a:t>: Healy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AVng_242A-Z, FL194, Run ID </a:t>
            </a:r>
            <a:r>
              <a:rPr lang="en-US" sz="1600" dirty="0"/>
              <a:t>182956</a:t>
            </a:r>
            <a:r>
              <a:rPr lang="en-US" sz="1600" dirty="0">
                <a:ea typeface="Calibri" charset="0"/>
              </a:rPr>
              <a:t>: Healy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DCFA0-D4D9-354F-B55C-7E6C5E4AD9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152054" y="-1867910"/>
            <a:ext cx="1371600" cy="9476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19626-217F-894D-8614-6F4AEE908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491160" y="1274390"/>
            <a:ext cx="1371600" cy="61492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CH4 ebullition lakes at center of image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Healy (left) and Eight-Mile Lake (center)</a:t>
            </a:r>
          </a:p>
        </p:txBody>
      </p:sp>
    </p:spTree>
    <p:extLst>
      <p:ext uri="{BB962C8B-B14F-4D97-AF65-F5344CB8AC3E}">
        <p14:creationId xmlns:p14="http://schemas.microsoft.com/office/powerpoint/2010/main" val="1618477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AVng_256A-Z, FL191, Run ID </a:t>
            </a:r>
            <a:r>
              <a:rPr lang="en-US" sz="1600" dirty="0"/>
              <a:t>185317</a:t>
            </a:r>
            <a:r>
              <a:rPr lang="en-US" sz="1600" dirty="0">
                <a:ea typeface="Calibri" charset="0"/>
              </a:rPr>
              <a:t>: Delta Junction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AB_T01_L004, FL185, Run ID </a:t>
            </a:r>
            <a:r>
              <a:rPr lang="en-US" sz="1600" dirty="0"/>
              <a:t>194510</a:t>
            </a:r>
            <a:r>
              <a:rPr lang="en-US" sz="1600" dirty="0">
                <a:ea typeface="Calibri" charset="0"/>
              </a:rPr>
              <a:t>: Yukon Charlie, Forty-Mile Herd territory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23725-EEE9-5F48-AF40-245DE6C70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755585" y="-2449125"/>
            <a:ext cx="1371600" cy="106858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237E0-B7EC-7444-B447-344B10A70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250604" y="-15454668"/>
            <a:ext cx="1371600" cy="396829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Delta River, Delta Junction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interference</a:t>
            </a:r>
          </a:p>
        </p:txBody>
      </p:sp>
    </p:spTree>
    <p:extLst>
      <p:ext uri="{BB962C8B-B14F-4D97-AF65-F5344CB8AC3E}">
        <p14:creationId xmlns:p14="http://schemas.microsoft.com/office/powerpoint/2010/main" val="136154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AB_T01_L005, FL185, Run ID </a:t>
            </a:r>
            <a:r>
              <a:rPr lang="en-US" sz="1600" dirty="0"/>
              <a:t>200512</a:t>
            </a:r>
            <a:r>
              <a:rPr lang="en-US" sz="1600" dirty="0">
                <a:ea typeface="Calibri" charset="0"/>
              </a:rPr>
              <a:t>: Yukon Charlie, Forty-Mile Herd territory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AB_B15_L003, FL180, Birch Creek 2, Run ID </a:t>
            </a:r>
            <a:r>
              <a:rPr lang="en-US" sz="1600" dirty="0"/>
              <a:t>203748</a:t>
            </a:r>
            <a:r>
              <a:rPr lang="en-US" sz="1600" dirty="0">
                <a:ea typeface="Calibri" charset="0"/>
              </a:rPr>
              <a:t>: Yukon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CB5C3-5D55-5E4C-B04A-791C6DFF89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6021370" y="-13727491"/>
            <a:ext cx="1371600" cy="332244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C8895-B77F-0E4E-9ED0-298F5C03D8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427563" y="-3613282"/>
            <a:ext cx="1371600" cy="160070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River running through Yukon Charlie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</p:spTree>
    <p:extLst>
      <p:ext uri="{BB962C8B-B14F-4D97-AF65-F5344CB8AC3E}">
        <p14:creationId xmlns:p14="http://schemas.microsoft.com/office/powerpoint/2010/main" val="348447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AB_B15_L002, FL180, Birch Creek 2, Run ID </a:t>
            </a:r>
            <a:r>
              <a:rPr lang="en-US" sz="1600" dirty="0"/>
              <a:t>204801</a:t>
            </a:r>
            <a:r>
              <a:rPr lang="en-US" sz="1600" dirty="0">
                <a:ea typeface="Calibri" charset="0"/>
              </a:rPr>
              <a:t>: Yukon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AB_B15_L001, FL180, Birch Creek 2, Run ID </a:t>
            </a:r>
            <a:r>
              <a:rPr lang="en-US" sz="1600" dirty="0"/>
              <a:t>205755</a:t>
            </a:r>
            <a:r>
              <a:rPr lang="en-US" sz="1600" dirty="0">
                <a:ea typeface="Calibri" charset="0"/>
              </a:rPr>
              <a:t>: Yukon Flats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A3B4D-6798-D149-9256-10C5D28416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856898" y="-5591999"/>
            <a:ext cx="1371600" cy="16848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21059-CDC0-A04E-8687-DBF5D2E4FD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680076" y="-3896394"/>
            <a:ext cx="1371600" cy="164945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Flats; Canvasback Lake at left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</p:spTree>
    <p:extLst>
      <p:ext uri="{BB962C8B-B14F-4D97-AF65-F5344CB8AC3E}">
        <p14:creationId xmlns:p14="http://schemas.microsoft.com/office/powerpoint/2010/main" val="368790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AVng_321B-Z, FL178, Run ID </a:t>
            </a:r>
            <a:r>
              <a:rPr lang="en-US" sz="1600" dirty="0"/>
              <a:t>210953</a:t>
            </a:r>
            <a:r>
              <a:rPr lang="en-US" sz="1600" dirty="0">
                <a:ea typeface="Calibri" charset="0"/>
              </a:rPr>
              <a:t>: Yukon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AB_B14_L004, FL179, Birch Creek 1, Run ID </a:t>
            </a:r>
            <a:r>
              <a:rPr lang="en-US" sz="1600" dirty="0"/>
              <a:t>212222</a:t>
            </a:r>
            <a:r>
              <a:rPr lang="en-US" sz="1600" dirty="0">
                <a:ea typeface="Calibri" charset="0"/>
              </a:rPr>
              <a:t>: Yukon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8BF97-EC7D-7041-9FDC-CD3C8A5BB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155585" y="-9845904"/>
            <a:ext cx="1371600" cy="254410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A6741-5773-D149-8729-F413ABD60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7290577" y="-13484302"/>
            <a:ext cx="1371600" cy="357094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Flats; Canvasback Lake at left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</p:spTree>
    <p:extLst>
      <p:ext uri="{BB962C8B-B14F-4D97-AF65-F5344CB8AC3E}">
        <p14:creationId xmlns:p14="http://schemas.microsoft.com/office/powerpoint/2010/main" val="375311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AB_B14_L003, FL179, Birch Creek 1, Run ID </a:t>
            </a:r>
            <a:r>
              <a:rPr lang="en-US" sz="1600" dirty="0"/>
              <a:t>214026</a:t>
            </a:r>
            <a:r>
              <a:rPr lang="en-US" sz="1600" dirty="0">
                <a:ea typeface="Calibri" charset="0"/>
              </a:rPr>
              <a:t>: Yukon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AB_B14_L002, FL179, Birch Creek 1, Run ID </a:t>
            </a:r>
            <a:r>
              <a:rPr lang="en-US" sz="1600" dirty="0"/>
              <a:t>215812</a:t>
            </a:r>
            <a:r>
              <a:rPr lang="en-US" sz="1600" dirty="0">
                <a:ea typeface="Calibri" charset="0"/>
              </a:rPr>
              <a:t>: Yukon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9164D-4F77-2D4F-9471-45C33498F5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7248998" y="-14987978"/>
            <a:ext cx="1371600" cy="35649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3007A-5B78-6346-A895-AFE434C00E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7433946" y="-13694686"/>
            <a:ext cx="1371600" cy="360195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Flats; Canvasback Lake at left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</p:spTree>
    <p:extLst>
      <p:ext uri="{BB962C8B-B14F-4D97-AF65-F5344CB8AC3E}">
        <p14:creationId xmlns:p14="http://schemas.microsoft.com/office/powerpoint/2010/main" val="114536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AVng_322A-B, FL179, Run ID </a:t>
            </a:r>
            <a:r>
              <a:rPr lang="en-US" sz="1600" dirty="0"/>
              <a:t>221648</a:t>
            </a:r>
            <a:r>
              <a:rPr lang="en-US" sz="1600" dirty="0">
                <a:ea typeface="Calibri" charset="0"/>
              </a:rPr>
              <a:t>: Yukon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AVng_321A-B, FL178, Run ID </a:t>
            </a:r>
            <a:r>
              <a:rPr lang="en-US" sz="1600" dirty="0"/>
              <a:t>223302</a:t>
            </a:r>
            <a:r>
              <a:rPr lang="en-US" sz="1600" dirty="0">
                <a:ea typeface="Calibri" charset="0"/>
              </a:rPr>
              <a:t>: Yukon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916B9-9B10-8444-A515-1F65F9229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1697374" y="-9451389"/>
            <a:ext cx="1371600" cy="245764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interference, especially at right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98D8C-5754-584A-8BA5-6A10A1BC5284}"/>
              </a:ext>
            </a:extLst>
          </p:cNvPr>
          <p:cNvSpPr/>
          <p:nvPr/>
        </p:nvSpPr>
        <p:spPr>
          <a:xfrm>
            <a:off x="476060" y="3853434"/>
            <a:ext cx="7609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 charset="0"/>
              </a:rPr>
              <a:t>Quick Look in process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858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AB_CH4_L001, FL183, Run ID </a:t>
            </a:r>
            <a:r>
              <a:rPr lang="en-US" sz="1600" dirty="0"/>
              <a:t>230037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6265A-ECEA-F645-A2DD-B2E5347C8F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116363" y="-1058621"/>
            <a:ext cx="1828800" cy="78655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Big Trail Lake,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Goldstream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Lake, Donut Lake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406E46-15AA-1641-906E-59D545627EF0}"/>
              </a:ext>
            </a:extLst>
          </p:cNvPr>
          <p:cNvSpPr/>
          <p:nvPr/>
        </p:nvSpPr>
        <p:spPr bwMode="auto">
          <a:xfrm>
            <a:off x="3551312" y="2336304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990E3D-E5F1-CA43-BA34-A215A6A05747}"/>
              </a:ext>
            </a:extLst>
          </p:cNvPr>
          <p:cNvSpPr/>
          <p:nvPr/>
        </p:nvSpPr>
        <p:spPr bwMode="auto">
          <a:xfrm>
            <a:off x="4271392" y="2391182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519553-9CC0-D34E-B3C1-168FB160F023}"/>
              </a:ext>
            </a:extLst>
          </p:cNvPr>
          <p:cNvSpPr/>
          <p:nvPr/>
        </p:nvSpPr>
        <p:spPr bwMode="auto">
          <a:xfrm>
            <a:off x="5999584" y="2463190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9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1500" b="1" dirty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0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387332" y="353053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Esther Dome </a:t>
            </a:r>
          </a:p>
          <a:p>
            <a:r>
              <a:rPr lang="en-US" b="1" dirty="0"/>
              <a:t>0926 AKDT/1726 UTC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50593-8EBC-D649-9ED8-D583FA3FB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968152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F6CEB-31AF-E748-B26D-77CA7A1CA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3646714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BE2EA-6AFE-C24F-8249-2EA5F2B00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80" y="968152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836BC-2D73-BC44-97B4-20A6AEDCB6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80" y="3646714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56B97-1B1B-FF4C-AF06-10D521D9AA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52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21 July 2018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Heidt</a:t>
            </a:r>
            <a:r>
              <a:rPr lang="en-US" sz="1800" dirty="0">
                <a:solidFill>
                  <a:prstClr val="black"/>
                </a:solidFill>
              </a:rPr>
              <a:t>, Jones, Nolte, Rios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Managers: M Eastwood, I </a:t>
            </a:r>
            <a:r>
              <a:rPr lang="en-US" sz="1800" dirty="0" err="1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555159" y="3422521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Nenana</a:t>
            </a:r>
          </a:p>
          <a:p>
            <a:r>
              <a:rPr lang="en-US" b="1" dirty="0"/>
              <a:t> 0944 AKDT/1744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E0AD9-BA9B-5C4B-A2D3-511B2D43B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80" y="907391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4735A-288F-0846-8572-89D5BF2F0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85" y="3657600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EFED39-3397-C143-8AF3-A237AC297E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80" y="3657600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36D62E-7020-4F40-A3DC-7519A856FA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85" y="907391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3CB18-C6D0-D345-9810-343BA5DE3C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72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9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519155" y="3530533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McKinley Park</a:t>
            </a:r>
          </a:p>
          <a:p>
            <a:r>
              <a:rPr lang="en-US" b="1" dirty="0"/>
              <a:t> 0958 AKDT/1758 UTC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591B6E-FA0F-C947-B1C2-7A7606D2E1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731" y="926232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FCFF8-8A2E-F74C-A8C3-1C380D52DE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773" y="952195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F31E7-8453-8342-A0AF-59D591EE40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95"/>
            <a:ext cx="24384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4AC2CF-2BB2-1F4E-9D4E-D889A5C5E1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545" y="3560440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23C516-D728-DE47-8F76-EF319FE6BD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731" y="356044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11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411144" y="3494530"/>
            <a:ext cx="417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Delta Junction</a:t>
            </a:r>
          </a:p>
          <a:p>
            <a:r>
              <a:rPr lang="en-US" b="1" dirty="0"/>
              <a:t> 1052 AKDT/1852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325AA-C025-6F4D-B4A1-4ACFE70619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677" y="916961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8E11D0-08BC-2044-AC5F-18F344BE50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81" y="2561"/>
            <a:ext cx="24384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0CFBD5-6B10-A845-A4E6-0F12068EAC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677" y="3635829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0154F0-780A-7149-9645-E83142867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635829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6B87A7-CAD3-4340-ABC4-239CE17AB0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91696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25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275920" y="3629754"/>
            <a:ext cx="376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Eagle</a:t>
            </a:r>
          </a:p>
          <a:p>
            <a:r>
              <a:rPr lang="en-US" b="1" dirty="0"/>
              <a:t> 1142 AKDT/1942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2DF51-0C74-D649-8774-A3AD8E712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914400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E29A7-255D-FF46-AFAB-697F4D70D5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80BB0B-629F-904B-A9DC-5B7392493D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3657600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5E9810-A5CE-614D-93E7-A6ACCAA9B4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50" y="3657600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82CCDC-A0FF-CC48-AE36-BEB4942601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50" y="914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447148" y="3602542"/>
            <a:ext cx="3816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Central</a:t>
            </a:r>
          </a:p>
          <a:p>
            <a:r>
              <a:rPr lang="en-US" b="1" dirty="0"/>
              <a:t> 1147 AKDT/1947 UTC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52E390-BBAF-3A49-AC80-9756FA4C2F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488" y="922107"/>
            <a:ext cx="3657600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40F9E1-8FF4-B942-9242-E2F6D7D29E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660169"/>
            <a:ext cx="3657600" cy="2743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6B57933-3283-1A43-869B-F4545024E0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657600"/>
            <a:ext cx="3657600" cy="2743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E35F05-0302-2E45-AB65-41F9C5170B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916969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C515D-8081-8943-A9F4-283EA5C1F1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423336" y="3566537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Fort Yukon</a:t>
            </a:r>
          </a:p>
          <a:p>
            <a:r>
              <a:rPr lang="en-US" b="1" dirty="0"/>
              <a:t> 1234 AKDT/2034 UTC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6ED9F0-3591-8948-ADE4-6822003159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659" y="914400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6F3E4-1D84-6B41-9E59-589B4FAAFF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48"/>
            <a:ext cx="24384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B7ECEE-CABE-DC40-BDE9-D16A91EE57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41" y="914400"/>
            <a:ext cx="365760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47E89B-BD4E-A84C-A813-B561121802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41" y="3657600"/>
            <a:ext cx="36576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A0EBA1-54E9-E144-A110-CA055A2C49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659" y="36576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1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423336" y="3566537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Fort Yukon</a:t>
            </a:r>
          </a:p>
          <a:p>
            <a:r>
              <a:rPr lang="en-US" b="1" dirty="0"/>
              <a:t> 1414 AKDT/2214 UTC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BD1D4-E2FF-564A-B120-2C6F653D6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179" y="940701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6F3E4-1D84-6B41-9E59-589B4FAAFF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15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D72F78-6641-A441-80BF-193FB3DF71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358" y="940701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757DA-55DE-4046-9C99-FDCAF7D7B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358" y="3642692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2F140-8A6A-254C-A507-F6927D946F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179" y="364269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2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dirty="0"/>
              <a:t>Fairbanks – Healy – Delta Junction – 40-mile Herd/Yukon Charlie – Yukon Flats –  Fairbanks</a:t>
            </a:r>
          </a:p>
          <a:p>
            <a:r>
              <a:rPr lang="en-US" dirty="0"/>
              <a:t>Clouds prevented acquisition of Line B85 in Yukon Charlie area</a:t>
            </a:r>
          </a:p>
          <a:p>
            <a:r>
              <a:rPr lang="en-US" dirty="0"/>
              <a:t>Needed to descend to 10,000 ft to remove condensation from nadir port window</a:t>
            </a:r>
          </a:p>
          <a:p>
            <a:r>
              <a:rPr lang="en-US" dirty="0"/>
              <a:t>Line B86 repeat acquisition over Big Trail Lake (Fairbanks)</a:t>
            </a:r>
          </a:p>
        </p:txBody>
      </p:sp>
    </p:spTree>
    <p:extLst>
      <p:ext uri="{BB962C8B-B14F-4D97-AF65-F5344CB8AC3E}">
        <p14:creationId xmlns:p14="http://schemas.microsoft.com/office/powerpoint/2010/main" val="213608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4287B-A64B-E54F-92B8-D977D5170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0" y="3073048"/>
            <a:ext cx="27432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DE049-7876-EC42-B80C-4963746CD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568" y="994192"/>
            <a:ext cx="27432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92DEE-2D34-2349-A1F3-29DF970EB8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0" y="994192"/>
            <a:ext cx="27432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C9033-3229-164A-9C98-6B1F25393B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52" y="3056384"/>
            <a:ext cx="27432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F1DEC5-38D5-884D-8515-A28CA73A87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64" y="994192"/>
            <a:ext cx="27432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3D4F99-9D4A-F547-A0AE-A3FEF6FA15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568" y="3056384"/>
            <a:ext cx="2743200" cy="1828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DE763D-A70F-0E44-94FF-17166AF82F07}"/>
              </a:ext>
            </a:extLst>
          </p:cNvPr>
          <p:cNvSpPr txBox="1"/>
          <p:nvPr/>
        </p:nvSpPr>
        <p:spPr>
          <a:xfrm>
            <a:off x="194484" y="5100032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Early morning visit from several field teams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0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17BA-44DC-474B-B75B-3AA53E3F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CDB80-05ED-5748-84EE-2C2C6142A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86800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01574-5204-8041-B188-B1B881F44BC5}"/>
              </a:ext>
            </a:extLst>
          </p:cNvPr>
          <p:cNvSpPr txBox="1"/>
          <p:nvPr/>
        </p:nvSpPr>
        <p:spPr>
          <a:xfrm>
            <a:off x="1553213" y="251589"/>
            <a:ext cx="5580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Member of the 40-mile Herd swimming the river</a:t>
            </a:r>
          </a:p>
        </p:txBody>
      </p:sp>
    </p:spTree>
    <p:extLst>
      <p:ext uri="{BB962C8B-B14F-4D97-AF65-F5344CB8AC3E}">
        <p14:creationId xmlns:p14="http://schemas.microsoft.com/office/powerpoint/2010/main" val="295005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BB2E2-6166-E04B-B883-08BBA3E11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012766"/>
            <a:ext cx="4114800" cy="42687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02EF5-F829-264E-A8BF-4BA8372EC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38" y="1008112"/>
            <a:ext cx="4114800" cy="4345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409" y="418823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HRPT Vis 1811Z</a:t>
            </a:r>
          </a:p>
        </p:txBody>
      </p:sp>
      <p:sp>
        <p:nvSpPr>
          <p:cNvPr id="16" name="Oval 15"/>
          <p:cNvSpPr/>
          <p:nvPr/>
        </p:nvSpPr>
        <p:spPr bwMode="auto">
          <a:xfrm rot="18300000">
            <a:off x="2238861" y="2768723"/>
            <a:ext cx="1046816" cy="1193498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5B518-D514-E041-AAD0-B84B216A7233}"/>
              </a:ext>
            </a:extLst>
          </p:cNvPr>
          <p:cNvSpPr txBox="1"/>
          <p:nvPr/>
        </p:nvSpPr>
        <p:spPr>
          <a:xfrm>
            <a:off x="5063480" y="4156763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HRPT IR 1811Z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8A3EC5-0AE2-F54F-B3BA-894668C4B0D1}"/>
              </a:ext>
            </a:extLst>
          </p:cNvPr>
          <p:cNvSpPr/>
          <p:nvPr/>
        </p:nvSpPr>
        <p:spPr bwMode="auto">
          <a:xfrm rot="18300000">
            <a:off x="6378025" y="2820450"/>
            <a:ext cx="1046816" cy="1193498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B38A40-E5DC-F643-A047-A536A7B94EFC}"/>
              </a:ext>
            </a:extLst>
          </p:cNvPr>
          <p:cNvSpPr txBox="1"/>
          <p:nvPr/>
        </p:nvSpPr>
        <p:spPr>
          <a:xfrm>
            <a:off x="218560" y="535192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Visible (left) and IR (right) satellite imagery show the clear sky conditions observed across Interior Alaska from Fairbanks to the Canadian Border 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953" y="176064"/>
            <a:ext cx="200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5144F-E396-3844-ACD9-2D3B48EDD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00" y="968152"/>
            <a:ext cx="7315200" cy="5169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0800D-0749-C74B-AC71-196E137CCD8D}"/>
              </a:ext>
            </a:extLst>
          </p:cNvPr>
          <p:cNvSpPr txBox="1"/>
          <p:nvPr/>
        </p:nvSpPr>
        <p:spPr>
          <a:xfrm>
            <a:off x="5495528" y="1472208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</a:t>
            </a:r>
          </a:p>
          <a:p>
            <a:r>
              <a:rPr lang="en-US" b="1" dirty="0"/>
              <a:t>Flight Lines</a:t>
            </a:r>
          </a:p>
        </p:txBody>
      </p:sp>
    </p:spTree>
    <p:extLst>
      <p:ext uri="{BB962C8B-B14F-4D97-AF65-F5344CB8AC3E}">
        <p14:creationId xmlns:p14="http://schemas.microsoft.com/office/powerpoint/2010/main" val="69522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B1D0-51AB-A847-82BE-304ED62E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44" t="14000" r="30875" b="12876"/>
          <a:stretch/>
        </p:blipFill>
        <p:spPr>
          <a:xfrm>
            <a:off x="22920" y="992088"/>
            <a:ext cx="4985479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319E1-C26B-FC4E-9CDA-CD11319067B9}"/>
              </a:ext>
            </a:extLst>
          </p:cNvPr>
          <p:cNvSpPr txBox="1"/>
          <p:nvPr/>
        </p:nvSpPr>
        <p:spPr>
          <a:xfrm>
            <a:off x="104838" y="1443672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Yukon Flats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644BC-A570-D14F-9D52-7FF2FB909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480" y="992088"/>
            <a:ext cx="3556000" cy="480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6FBF5-7657-394E-84E8-63EE256B4DCC}"/>
              </a:ext>
            </a:extLst>
          </p:cNvPr>
          <p:cNvSpPr txBox="1"/>
          <p:nvPr/>
        </p:nvSpPr>
        <p:spPr>
          <a:xfrm>
            <a:off x="5063480" y="1012800"/>
            <a:ext cx="200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Yukon Flats</a:t>
            </a:r>
          </a:p>
          <a:p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37433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22 July 2017/DOY 202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Interior Alaska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=ang20180722t </a:t>
            </a:r>
          </a:p>
          <a:p>
            <a:pPr algn="l"/>
            <a:r>
              <a:rPr lang="en-US" sz="1600" dirty="0">
                <a:ea typeface="Calibri" charset="0"/>
              </a:rPr>
              <a:t>A. Line 243A-Z, FL192, Run ID </a:t>
            </a:r>
            <a:r>
              <a:rPr lang="en-US" sz="1600" dirty="0"/>
              <a:t>180508</a:t>
            </a:r>
            <a:r>
              <a:rPr lang="en-US" sz="1600" dirty="0">
                <a:ea typeface="Calibri" charset="0"/>
              </a:rPr>
              <a:t>: Healy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AVng_247A-Z, FL192, Run ID </a:t>
            </a:r>
            <a:r>
              <a:rPr lang="en-US" sz="1600" dirty="0"/>
              <a:t>181536</a:t>
            </a:r>
            <a:r>
              <a:rPr lang="en-US" sz="1600" dirty="0">
                <a:ea typeface="Calibri" charset="0"/>
              </a:rPr>
              <a:t>: Healy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2D96E-0355-C34B-9BAF-4018ADA89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878799" y="-2632815"/>
            <a:ext cx="1371600" cy="109393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A2F51-56AE-7140-A74A-9AD83BFBD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432788" y="1349103"/>
            <a:ext cx="1371600" cy="60473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CH4 ebullition lakes at center of image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Smeared cloud at right hand edge</a:t>
            </a:r>
          </a:p>
        </p:txBody>
      </p:sp>
    </p:spTree>
    <p:extLst>
      <p:ext uri="{BB962C8B-B14F-4D97-AF65-F5344CB8AC3E}">
        <p14:creationId xmlns:p14="http://schemas.microsoft.com/office/powerpoint/2010/main" val="20173057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2080605635</TotalTime>
  <Words>1298</Words>
  <Application>Microsoft Macintosh PowerPoint</Application>
  <PresentationFormat>Custom</PresentationFormat>
  <Paragraphs>184</Paragraphs>
  <Slides>26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Calibri</vt:lpstr>
      <vt:lpstr>Helvetica</vt:lpstr>
      <vt:lpstr>Times New Roman</vt:lpstr>
      <vt:lpstr>Default Design</vt:lpstr>
      <vt:lpstr>Photo Editor Photo</vt:lpstr>
      <vt:lpstr>PowerPoint Presentation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PowerPoint Presentation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  <vt:lpstr>22 July 2017/DOY 202 Interior Alaska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Microsoft Office User</cp:lastModifiedBy>
  <cp:revision>3681</cp:revision>
  <cp:lastPrinted>2012-09-27T19:06:18Z</cp:lastPrinted>
  <dcterms:created xsi:type="dcterms:W3CDTF">2011-01-14T21:06:41Z</dcterms:created>
  <dcterms:modified xsi:type="dcterms:W3CDTF">2018-07-27T22:35:46Z</dcterms:modified>
</cp:coreProperties>
</file>